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40" r:id="rId19"/>
    <p:sldId id="841" r:id="rId20"/>
    <p:sldId id="842" r:id="rId21"/>
    <p:sldId id="843" r:id="rId22"/>
    <p:sldId id="816" r:id="rId23"/>
    <p:sldId id="844" r:id="rId24"/>
    <p:sldId id="827" r:id="rId25"/>
    <p:sldId id="828" r:id="rId26"/>
    <p:sldId id="807" r:id="rId27"/>
    <p:sldId id="830" r:id="rId28"/>
    <p:sldId id="845" r:id="rId29"/>
    <p:sldId id="817" r:id="rId30"/>
    <p:sldId id="821" r:id="rId31"/>
    <p:sldId id="813" r:id="rId32"/>
    <p:sldId id="833" r:id="rId33"/>
    <p:sldId id="834" r:id="rId34"/>
    <p:sldId id="835" r:id="rId35"/>
    <p:sldId id="818" r:id="rId36"/>
    <p:sldId id="809" r:id="rId37"/>
    <p:sldId id="810" r:id="rId38"/>
    <p:sldId id="811" r:id="rId39"/>
  </p:sldIdLst>
  <p:sldSz cx="9144000" cy="6858000" type="screen4x3"/>
  <p:notesSz cx="7099300" cy="10234613"/>
  <p:custDataLst>
    <p:tags r:id="rId42"/>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005CA2"/>
    <a:srgbClr val="000000"/>
    <a:srgbClr val="18840D"/>
    <a:srgbClr val="F5F5F5"/>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4" autoAdjust="0"/>
    <p:restoredTop sz="74261" autoAdjust="0"/>
  </p:normalViewPr>
  <p:slideViewPr>
    <p:cSldViewPr snapToGrid="0" showGuides="1">
      <p:cViewPr varScale="1">
        <p:scale>
          <a:sx n="84" d="100"/>
          <a:sy n="84" d="100"/>
        </p:scale>
        <p:origin x="1495" y="36"/>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68842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29</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package" Target="../embeddings/Microsoft_Visio_Drawing3.vsd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package" Target="../embeddings/Microsoft_Visio_Drawing2.vsdx"/><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Visio_Drawing6.vsdx"/><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package" Target="../embeddings/Microsoft_Visio_Drawing7.vsdx"/></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
        <p:nvSpPr>
          <p:cNvPr id="47" name="Freeform 115">
            <a:extLst>
              <a:ext uri="{FF2B5EF4-FFF2-40B4-BE49-F238E27FC236}">
                <a16:creationId xmlns:a16="http://schemas.microsoft.com/office/drawing/2014/main" id="{74F9CE1C-0791-6B6A-C214-3EBD75CB38C1}"/>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F58D227D-3638-40B1-B1EA-871EB8D9B658}"/>
              </a:ext>
            </a:extLst>
          </p:cNvPr>
          <p:cNvGrpSpPr/>
          <p:nvPr/>
        </p:nvGrpSpPr>
        <p:grpSpPr>
          <a:xfrm>
            <a:off x="2938523" y="1528514"/>
            <a:ext cx="3161592" cy="3800972"/>
            <a:chOff x="3093357" y="1888877"/>
            <a:chExt cx="3161592" cy="3800972"/>
          </a:xfrm>
        </p:grpSpPr>
        <p:sp>
          <p:nvSpPr>
            <p:cNvPr id="20" name="Freeform 32">
              <a:extLst>
                <a:ext uri="{FF2B5EF4-FFF2-40B4-BE49-F238E27FC236}">
                  <a16:creationId xmlns:a16="http://schemas.microsoft.com/office/drawing/2014/main" id="{FDB31B89-179A-4AFC-9300-896F62E05B05}"/>
                </a:ext>
              </a:extLst>
            </p:cNvPr>
            <p:cNvSpPr>
              <a:spLocks/>
            </p:cNvSpPr>
            <p:nvPr/>
          </p:nvSpPr>
          <p:spPr bwMode="auto">
            <a:xfrm>
              <a:off x="3093357" y="2417199"/>
              <a:ext cx="2027771" cy="303475"/>
            </a:xfrm>
            <a:custGeom>
              <a:avLst/>
              <a:gdLst>
                <a:gd name="T0" fmla="*/ 683 w 683"/>
                <a:gd name="T1" fmla="*/ 42 h 102"/>
                <a:gd name="T2" fmla="*/ 128 w 683"/>
                <a:gd name="T3" fmla="*/ 42 h 102"/>
                <a:gd name="T4" fmla="*/ 94 w 683"/>
                <a:gd name="T5" fmla="*/ 23 h 102"/>
                <a:gd name="T6" fmla="*/ 50 w 683"/>
                <a:gd name="T7" fmla="*/ 1 h 102"/>
                <a:gd name="T8" fmla="*/ 1 w 683"/>
                <a:gd name="T9" fmla="*/ 49 h 102"/>
                <a:gd name="T10" fmla="*/ 52 w 683"/>
                <a:gd name="T11" fmla="*/ 102 h 102"/>
                <a:gd name="T12" fmla="*/ 93 w 683"/>
                <a:gd name="T13" fmla="*/ 81 h 102"/>
                <a:gd name="T14" fmla="*/ 128 w 683"/>
                <a:gd name="T15" fmla="*/ 62 h 102"/>
                <a:gd name="T16" fmla="*/ 683 w 683"/>
                <a:gd name="T17" fmla="*/ 62 h 102"/>
                <a:gd name="T18" fmla="*/ 683 w 6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2"/>
                  </a:moveTo>
                  <a:cubicBezTo>
                    <a:pt x="128" y="42"/>
                    <a:pt x="128" y="42"/>
                    <a:pt x="128" y="42"/>
                  </a:cubicBezTo>
                  <a:cubicBezTo>
                    <a:pt x="114" y="42"/>
                    <a:pt x="101" y="35"/>
                    <a:pt x="94" y="23"/>
                  </a:cubicBezTo>
                  <a:cubicBezTo>
                    <a:pt x="84" y="9"/>
                    <a:pt x="68" y="0"/>
                    <a:pt x="50" y="1"/>
                  </a:cubicBezTo>
                  <a:cubicBezTo>
                    <a:pt x="24" y="2"/>
                    <a:pt x="2" y="23"/>
                    <a:pt x="1" y="49"/>
                  </a:cubicBezTo>
                  <a:cubicBezTo>
                    <a:pt x="0" y="78"/>
                    <a:pt x="23" y="102"/>
                    <a:pt x="52" y="102"/>
                  </a:cubicBezTo>
                  <a:cubicBezTo>
                    <a:pt x="69" y="102"/>
                    <a:pt x="84" y="94"/>
                    <a:pt x="93" y="81"/>
                  </a:cubicBezTo>
                  <a:cubicBezTo>
                    <a:pt x="101" y="69"/>
                    <a:pt x="114" y="62"/>
                    <a:pt x="128" y="62"/>
                  </a:cubicBezTo>
                  <a:cubicBezTo>
                    <a:pt x="683" y="62"/>
                    <a:pt x="683" y="62"/>
                    <a:pt x="683" y="62"/>
                  </a:cubicBezTo>
                  <a:lnTo>
                    <a:pt x="683" y="42"/>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1" name="Freeform 33">
              <a:extLst>
                <a:ext uri="{FF2B5EF4-FFF2-40B4-BE49-F238E27FC236}">
                  <a16:creationId xmlns:a16="http://schemas.microsoft.com/office/drawing/2014/main" id="{0FA510F7-306E-4451-84C1-07799EC092AE}"/>
                </a:ext>
              </a:extLst>
            </p:cNvPr>
            <p:cNvSpPr>
              <a:spLocks/>
            </p:cNvSpPr>
            <p:nvPr/>
          </p:nvSpPr>
          <p:spPr bwMode="auto">
            <a:xfrm>
              <a:off x="3196165" y="2513758"/>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60 h 88"/>
                <a:gd name="T14" fmla="*/ 31 w 87"/>
                <a:gd name="T15" fmla="*/ 60 h 88"/>
                <a:gd name="T16" fmla="*/ 31 w 87"/>
                <a:gd name="T17" fmla="*/ 88 h 88"/>
                <a:gd name="T18" fmla="*/ 59 w 87"/>
                <a:gd name="T19" fmla="*/ 88 h 88"/>
                <a:gd name="T20" fmla="*/ 59 w 87"/>
                <a:gd name="T21" fmla="*/ 60 h 88"/>
                <a:gd name="T22" fmla="*/ 87 w 87"/>
                <a:gd name="T23" fmla="*/ 60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60"/>
                  </a:lnTo>
                  <a:lnTo>
                    <a:pt x="31" y="60"/>
                  </a:lnTo>
                  <a:lnTo>
                    <a:pt x="31" y="88"/>
                  </a:lnTo>
                  <a:lnTo>
                    <a:pt x="59" y="88"/>
                  </a:lnTo>
                  <a:lnTo>
                    <a:pt x="59" y="60"/>
                  </a:lnTo>
                  <a:lnTo>
                    <a:pt x="87" y="60"/>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2" name="BackShape1">
              <a:extLst>
                <a:ext uri="{FF2B5EF4-FFF2-40B4-BE49-F238E27FC236}">
                  <a16:creationId xmlns:a16="http://schemas.microsoft.com/office/drawing/2014/main" id="{721B8255-0EBA-48FC-83A7-47CAB9C1DDF1}"/>
                </a:ext>
              </a:extLst>
            </p:cNvPr>
            <p:cNvSpPr>
              <a:spLocks/>
            </p:cNvSpPr>
            <p:nvPr/>
          </p:nvSpPr>
          <p:spPr bwMode="auto">
            <a:xfrm>
              <a:off x="4417703" y="2127144"/>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3" name="Freeform 36">
              <a:extLst>
                <a:ext uri="{FF2B5EF4-FFF2-40B4-BE49-F238E27FC236}">
                  <a16:creationId xmlns:a16="http://schemas.microsoft.com/office/drawing/2014/main" id="{C9FDFF83-E0A5-4B55-8011-AB751E9FFAB9}"/>
                </a:ext>
              </a:extLst>
            </p:cNvPr>
            <p:cNvSpPr>
              <a:spLocks/>
            </p:cNvSpPr>
            <p:nvPr/>
          </p:nvSpPr>
          <p:spPr bwMode="auto">
            <a:xfrm>
              <a:off x="4227178" y="3610324"/>
              <a:ext cx="2027771" cy="302222"/>
            </a:xfrm>
            <a:custGeom>
              <a:avLst/>
              <a:gdLst>
                <a:gd name="T0" fmla="*/ 0 w 683"/>
                <a:gd name="T1" fmla="*/ 61 h 102"/>
                <a:gd name="T2" fmla="*/ 555 w 683"/>
                <a:gd name="T3" fmla="*/ 61 h 102"/>
                <a:gd name="T4" fmla="*/ 589 w 683"/>
                <a:gd name="T5" fmla="*/ 79 h 102"/>
                <a:gd name="T6" fmla="*/ 633 w 683"/>
                <a:gd name="T7" fmla="*/ 101 h 102"/>
                <a:gd name="T8" fmla="*/ 682 w 683"/>
                <a:gd name="T9" fmla="*/ 53 h 102"/>
                <a:gd name="T10" fmla="*/ 631 w 683"/>
                <a:gd name="T11" fmla="*/ 0 h 102"/>
                <a:gd name="T12" fmla="*/ 590 w 683"/>
                <a:gd name="T13" fmla="*/ 22 h 102"/>
                <a:gd name="T14" fmla="*/ 555 w 683"/>
                <a:gd name="T15" fmla="*/ 41 h 102"/>
                <a:gd name="T16" fmla="*/ 0 w 683"/>
                <a:gd name="T17" fmla="*/ 41 h 102"/>
                <a:gd name="T18" fmla="*/ 0 w 683"/>
                <a:gd name="T19" fmla="*/ 6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0" y="61"/>
                  </a:moveTo>
                  <a:cubicBezTo>
                    <a:pt x="555" y="61"/>
                    <a:pt x="555" y="61"/>
                    <a:pt x="555" y="61"/>
                  </a:cubicBezTo>
                  <a:cubicBezTo>
                    <a:pt x="569" y="61"/>
                    <a:pt x="582" y="68"/>
                    <a:pt x="589" y="79"/>
                  </a:cubicBezTo>
                  <a:cubicBezTo>
                    <a:pt x="599" y="93"/>
                    <a:pt x="615" y="102"/>
                    <a:pt x="633" y="101"/>
                  </a:cubicBezTo>
                  <a:cubicBezTo>
                    <a:pt x="659" y="101"/>
                    <a:pt x="681" y="79"/>
                    <a:pt x="682" y="53"/>
                  </a:cubicBezTo>
                  <a:cubicBezTo>
                    <a:pt x="683" y="24"/>
                    <a:pt x="660" y="0"/>
                    <a:pt x="631" y="0"/>
                  </a:cubicBezTo>
                  <a:cubicBezTo>
                    <a:pt x="614" y="0"/>
                    <a:pt x="599" y="9"/>
                    <a:pt x="590" y="22"/>
                  </a:cubicBezTo>
                  <a:cubicBezTo>
                    <a:pt x="582" y="33"/>
                    <a:pt x="569" y="41"/>
                    <a:pt x="555" y="41"/>
                  </a:cubicBezTo>
                  <a:cubicBezTo>
                    <a:pt x="0" y="41"/>
                    <a:pt x="0" y="41"/>
                    <a:pt x="0" y="41"/>
                  </a:cubicBezTo>
                  <a:lnTo>
                    <a:pt x="0" y="6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4" name="Freeform 37">
              <a:extLst>
                <a:ext uri="{FF2B5EF4-FFF2-40B4-BE49-F238E27FC236}">
                  <a16:creationId xmlns:a16="http://schemas.microsoft.com/office/drawing/2014/main" id="{AFB18F6B-0920-42FF-BB3D-354A205F6D4D}"/>
                </a:ext>
              </a:extLst>
            </p:cNvPr>
            <p:cNvSpPr>
              <a:spLocks/>
            </p:cNvSpPr>
            <p:nvPr/>
          </p:nvSpPr>
          <p:spPr bwMode="auto">
            <a:xfrm>
              <a:off x="6049289" y="3716916"/>
              <a:ext cx="110355" cy="109101"/>
            </a:xfrm>
            <a:custGeom>
              <a:avLst/>
              <a:gdLst>
                <a:gd name="T0" fmla="*/ 88 w 88"/>
                <a:gd name="T1" fmla="*/ 31 h 87"/>
                <a:gd name="T2" fmla="*/ 57 w 88"/>
                <a:gd name="T3" fmla="*/ 31 h 87"/>
                <a:gd name="T4" fmla="*/ 57 w 88"/>
                <a:gd name="T5" fmla="*/ 0 h 87"/>
                <a:gd name="T6" fmla="*/ 29 w 88"/>
                <a:gd name="T7" fmla="*/ 0 h 87"/>
                <a:gd name="T8" fmla="*/ 29 w 88"/>
                <a:gd name="T9" fmla="*/ 31 h 87"/>
                <a:gd name="T10" fmla="*/ 0 w 88"/>
                <a:gd name="T11" fmla="*/ 31 h 87"/>
                <a:gd name="T12" fmla="*/ 0 w 88"/>
                <a:gd name="T13" fmla="*/ 59 h 87"/>
                <a:gd name="T14" fmla="*/ 29 w 88"/>
                <a:gd name="T15" fmla="*/ 59 h 87"/>
                <a:gd name="T16" fmla="*/ 29 w 88"/>
                <a:gd name="T17" fmla="*/ 87 h 87"/>
                <a:gd name="T18" fmla="*/ 57 w 88"/>
                <a:gd name="T19" fmla="*/ 87 h 87"/>
                <a:gd name="T20" fmla="*/ 57 w 88"/>
                <a:gd name="T21" fmla="*/ 59 h 87"/>
                <a:gd name="T22" fmla="*/ 88 w 88"/>
                <a:gd name="T23" fmla="*/ 59 h 87"/>
                <a:gd name="T24" fmla="*/ 88 w 88"/>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88" y="31"/>
                  </a:moveTo>
                  <a:lnTo>
                    <a:pt x="57" y="31"/>
                  </a:lnTo>
                  <a:lnTo>
                    <a:pt x="57" y="0"/>
                  </a:lnTo>
                  <a:lnTo>
                    <a:pt x="29" y="0"/>
                  </a:lnTo>
                  <a:lnTo>
                    <a:pt x="29" y="31"/>
                  </a:lnTo>
                  <a:lnTo>
                    <a:pt x="0" y="31"/>
                  </a:lnTo>
                  <a:lnTo>
                    <a:pt x="0" y="59"/>
                  </a:lnTo>
                  <a:lnTo>
                    <a:pt x="29" y="59"/>
                  </a:lnTo>
                  <a:lnTo>
                    <a:pt x="29" y="87"/>
                  </a:lnTo>
                  <a:lnTo>
                    <a:pt x="57" y="87"/>
                  </a:lnTo>
                  <a:lnTo>
                    <a:pt x="57" y="59"/>
                  </a:lnTo>
                  <a:lnTo>
                    <a:pt x="88" y="59"/>
                  </a:lnTo>
                  <a:lnTo>
                    <a:pt x="8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5" name="BackShape2">
              <a:extLst>
                <a:ext uri="{FF2B5EF4-FFF2-40B4-BE49-F238E27FC236}">
                  <a16:creationId xmlns:a16="http://schemas.microsoft.com/office/drawing/2014/main" id="{7561A5B9-766E-400B-8508-E5407FF69552}"/>
                </a:ext>
              </a:extLst>
            </p:cNvPr>
            <p:cNvSpPr>
              <a:spLocks/>
            </p:cNvSpPr>
            <p:nvPr/>
          </p:nvSpPr>
          <p:spPr bwMode="auto">
            <a:xfrm>
              <a:off x="4025191" y="3320982"/>
              <a:ext cx="905412" cy="905411"/>
            </a:xfrm>
            <a:custGeom>
              <a:avLst/>
              <a:gdLst>
                <a:gd name="T0" fmla="*/ 261 w 305"/>
                <a:gd name="T1" fmla="*/ 57 h 305"/>
                <a:gd name="T2" fmla="*/ 303 w 305"/>
                <a:gd name="T3" fmla="*/ 167 h 305"/>
                <a:gd name="T4" fmla="*/ 261 w 305"/>
                <a:gd name="T5" fmla="*/ 261 h 305"/>
                <a:gd name="T6" fmla="*/ 167 w 305"/>
                <a:gd name="T7" fmla="*/ 303 h 305"/>
                <a:gd name="T8" fmla="*/ 57 w 305"/>
                <a:gd name="T9" fmla="*/ 261 h 305"/>
                <a:gd name="T10" fmla="*/ 57 w 305"/>
                <a:gd name="T11" fmla="*/ 57 h 305"/>
                <a:gd name="T12" fmla="*/ 261 w 305"/>
                <a:gd name="T13" fmla="*/ 57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7"/>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5"/>
                    <a:pt x="0" y="113"/>
                    <a:pt x="57" y="57"/>
                  </a:cubicBezTo>
                  <a:cubicBezTo>
                    <a:pt x="113" y="0"/>
                    <a:pt x="205" y="0"/>
                    <a:pt x="261" y="57"/>
                  </a:cubicBezTo>
                  <a:close/>
                </a:path>
              </a:pathLst>
            </a:custGeom>
            <a:solidFill>
              <a:schemeClr val="bg1">
                <a:lumMod val="5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6" name="Freeform 40">
              <a:extLst>
                <a:ext uri="{FF2B5EF4-FFF2-40B4-BE49-F238E27FC236}">
                  <a16:creationId xmlns:a16="http://schemas.microsoft.com/office/drawing/2014/main" id="{ABDC7035-DF56-4C33-9327-6998071013CF}"/>
                </a:ext>
              </a:extLst>
            </p:cNvPr>
            <p:cNvSpPr>
              <a:spLocks/>
            </p:cNvSpPr>
            <p:nvPr/>
          </p:nvSpPr>
          <p:spPr bwMode="auto">
            <a:xfrm>
              <a:off x="3238869" y="4872390"/>
              <a:ext cx="2027771" cy="302222"/>
            </a:xfrm>
            <a:custGeom>
              <a:avLst/>
              <a:gdLst>
                <a:gd name="T0" fmla="*/ 683 w 683"/>
                <a:gd name="T1" fmla="*/ 41 h 102"/>
                <a:gd name="T2" fmla="*/ 128 w 683"/>
                <a:gd name="T3" fmla="*/ 41 h 102"/>
                <a:gd name="T4" fmla="*/ 94 w 683"/>
                <a:gd name="T5" fmla="*/ 23 h 102"/>
                <a:gd name="T6" fmla="*/ 50 w 683"/>
                <a:gd name="T7" fmla="*/ 1 h 102"/>
                <a:gd name="T8" fmla="*/ 1 w 683"/>
                <a:gd name="T9" fmla="*/ 49 h 102"/>
                <a:gd name="T10" fmla="*/ 52 w 683"/>
                <a:gd name="T11" fmla="*/ 102 h 102"/>
                <a:gd name="T12" fmla="*/ 93 w 683"/>
                <a:gd name="T13" fmla="*/ 80 h 102"/>
                <a:gd name="T14" fmla="*/ 128 w 683"/>
                <a:gd name="T15" fmla="*/ 61 h 102"/>
                <a:gd name="T16" fmla="*/ 683 w 683"/>
                <a:gd name="T17" fmla="*/ 61 h 102"/>
                <a:gd name="T18" fmla="*/ 683 w 683"/>
                <a:gd name="T19" fmla="*/ 4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1"/>
                  </a:moveTo>
                  <a:cubicBezTo>
                    <a:pt x="128" y="41"/>
                    <a:pt x="128" y="41"/>
                    <a:pt x="128" y="41"/>
                  </a:cubicBezTo>
                  <a:cubicBezTo>
                    <a:pt x="114" y="41"/>
                    <a:pt x="101" y="35"/>
                    <a:pt x="94" y="23"/>
                  </a:cubicBezTo>
                  <a:cubicBezTo>
                    <a:pt x="84" y="9"/>
                    <a:pt x="68" y="0"/>
                    <a:pt x="50" y="1"/>
                  </a:cubicBezTo>
                  <a:cubicBezTo>
                    <a:pt x="24" y="1"/>
                    <a:pt x="2" y="23"/>
                    <a:pt x="1" y="49"/>
                  </a:cubicBezTo>
                  <a:cubicBezTo>
                    <a:pt x="0" y="78"/>
                    <a:pt x="23" y="102"/>
                    <a:pt x="52" y="102"/>
                  </a:cubicBezTo>
                  <a:cubicBezTo>
                    <a:pt x="69" y="102"/>
                    <a:pt x="84" y="94"/>
                    <a:pt x="93" y="80"/>
                  </a:cubicBezTo>
                  <a:cubicBezTo>
                    <a:pt x="101" y="69"/>
                    <a:pt x="114" y="61"/>
                    <a:pt x="128" y="61"/>
                  </a:cubicBezTo>
                  <a:cubicBezTo>
                    <a:pt x="683" y="61"/>
                    <a:pt x="683" y="61"/>
                    <a:pt x="683" y="61"/>
                  </a:cubicBezTo>
                  <a:lnTo>
                    <a:pt x="683" y="4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7" name="Freeform 41">
              <a:extLst>
                <a:ext uri="{FF2B5EF4-FFF2-40B4-BE49-F238E27FC236}">
                  <a16:creationId xmlns:a16="http://schemas.microsoft.com/office/drawing/2014/main" id="{B654384E-34EC-4DD8-8852-2A0CC2000372}"/>
                </a:ext>
              </a:extLst>
            </p:cNvPr>
            <p:cNvSpPr>
              <a:spLocks/>
            </p:cNvSpPr>
            <p:nvPr/>
          </p:nvSpPr>
          <p:spPr bwMode="auto">
            <a:xfrm>
              <a:off x="3342953" y="4963933"/>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59 h 88"/>
                <a:gd name="T14" fmla="*/ 31 w 87"/>
                <a:gd name="T15" fmla="*/ 59 h 88"/>
                <a:gd name="T16" fmla="*/ 31 w 87"/>
                <a:gd name="T17" fmla="*/ 88 h 88"/>
                <a:gd name="T18" fmla="*/ 59 w 87"/>
                <a:gd name="T19" fmla="*/ 88 h 88"/>
                <a:gd name="T20" fmla="*/ 59 w 87"/>
                <a:gd name="T21" fmla="*/ 59 h 88"/>
                <a:gd name="T22" fmla="*/ 87 w 87"/>
                <a:gd name="T23" fmla="*/ 59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59"/>
                  </a:lnTo>
                  <a:lnTo>
                    <a:pt x="31" y="59"/>
                  </a:lnTo>
                  <a:lnTo>
                    <a:pt x="31" y="88"/>
                  </a:lnTo>
                  <a:lnTo>
                    <a:pt x="59" y="88"/>
                  </a:lnTo>
                  <a:lnTo>
                    <a:pt x="59" y="59"/>
                  </a:lnTo>
                  <a:lnTo>
                    <a:pt x="87" y="59"/>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8" name="BackShape3">
              <a:extLst>
                <a:ext uri="{FF2B5EF4-FFF2-40B4-BE49-F238E27FC236}">
                  <a16:creationId xmlns:a16="http://schemas.microsoft.com/office/drawing/2014/main" id="{CDAE420D-A7A3-4918-9DCA-099EB0AC7077}"/>
                </a:ext>
              </a:extLst>
            </p:cNvPr>
            <p:cNvSpPr>
              <a:spLocks/>
            </p:cNvSpPr>
            <p:nvPr/>
          </p:nvSpPr>
          <p:spPr bwMode="auto">
            <a:xfrm>
              <a:off x="4417703" y="4526107"/>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9" name="BackShape">
              <a:extLst>
                <a:ext uri="{FF2B5EF4-FFF2-40B4-BE49-F238E27FC236}">
                  <a16:creationId xmlns:a16="http://schemas.microsoft.com/office/drawing/2014/main" id="{3CD3669B-3FCB-4B19-A31E-51033EA3A152}"/>
                </a:ext>
              </a:extLst>
            </p:cNvPr>
            <p:cNvSpPr>
              <a:spLocks/>
            </p:cNvSpPr>
            <p:nvPr/>
          </p:nvSpPr>
          <p:spPr bwMode="auto">
            <a:xfrm>
              <a:off x="3753066" y="1888877"/>
              <a:ext cx="1889827" cy="3800972"/>
            </a:xfrm>
            <a:custGeom>
              <a:avLst/>
              <a:gdLst>
                <a:gd name="T0" fmla="*/ 239 w 637"/>
                <a:gd name="T1" fmla="*/ 475 h 1280"/>
                <a:gd name="T2" fmla="*/ 395 w 637"/>
                <a:gd name="T3" fmla="*/ 475 h 1280"/>
                <a:gd name="T4" fmla="*/ 636 w 637"/>
                <a:gd name="T5" fmla="*/ 242 h 1280"/>
                <a:gd name="T6" fmla="*/ 568 w 637"/>
                <a:gd name="T7" fmla="*/ 72 h 1280"/>
                <a:gd name="T8" fmla="*/ 399 w 637"/>
                <a:gd name="T9" fmla="*/ 1 h 1280"/>
                <a:gd name="T10" fmla="*/ 242 w 637"/>
                <a:gd name="T11" fmla="*/ 1 h 1280"/>
                <a:gd name="T12" fmla="*/ 229 w 637"/>
                <a:gd name="T13" fmla="*/ 0 h 1280"/>
                <a:gd name="T14" fmla="*/ 229 w 637"/>
                <a:gd name="T15" fmla="*/ 72 h 1280"/>
                <a:gd name="T16" fmla="*/ 242 w 637"/>
                <a:gd name="T17" fmla="*/ 73 h 1280"/>
                <a:gd name="T18" fmla="*/ 399 w 637"/>
                <a:gd name="T19" fmla="*/ 73 h 1280"/>
                <a:gd name="T20" fmla="*/ 516 w 637"/>
                <a:gd name="T21" fmla="*/ 122 h 1280"/>
                <a:gd name="T22" fmla="*/ 564 w 637"/>
                <a:gd name="T23" fmla="*/ 241 h 1280"/>
                <a:gd name="T24" fmla="*/ 395 w 637"/>
                <a:gd name="T25" fmla="*/ 403 h 1280"/>
                <a:gd name="T26" fmla="*/ 239 w 637"/>
                <a:gd name="T27" fmla="*/ 403 h 1280"/>
                <a:gd name="T28" fmla="*/ 69 w 637"/>
                <a:gd name="T29" fmla="*/ 474 h 1280"/>
                <a:gd name="T30" fmla="*/ 1 w 637"/>
                <a:gd name="T31" fmla="*/ 645 h 1280"/>
                <a:gd name="T32" fmla="*/ 242 w 637"/>
                <a:gd name="T33" fmla="*/ 878 h 1280"/>
                <a:gd name="T34" fmla="*/ 399 w 637"/>
                <a:gd name="T35" fmla="*/ 878 h 1280"/>
                <a:gd name="T36" fmla="*/ 516 w 637"/>
                <a:gd name="T37" fmla="*/ 927 h 1280"/>
                <a:gd name="T38" fmla="*/ 564 w 637"/>
                <a:gd name="T39" fmla="*/ 1046 h 1280"/>
                <a:gd name="T40" fmla="*/ 395 w 637"/>
                <a:gd name="T41" fmla="*/ 1208 h 1280"/>
                <a:gd name="T42" fmla="*/ 239 w 637"/>
                <a:gd name="T43" fmla="*/ 1208 h 1280"/>
                <a:gd name="T44" fmla="*/ 239 w 637"/>
                <a:gd name="T45" fmla="*/ 1280 h 1280"/>
                <a:gd name="T46" fmla="*/ 395 w 637"/>
                <a:gd name="T47" fmla="*/ 1280 h 1280"/>
                <a:gd name="T48" fmla="*/ 636 w 637"/>
                <a:gd name="T49" fmla="*/ 1047 h 1280"/>
                <a:gd name="T50" fmla="*/ 568 w 637"/>
                <a:gd name="T51" fmla="*/ 877 h 1280"/>
                <a:gd name="T52" fmla="*/ 399 w 637"/>
                <a:gd name="T53" fmla="*/ 806 h 1280"/>
                <a:gd name="T54" fmla="*/ 242 w 637"/>
                <a:gd name="T55" fmla="*/ 806 h 1280"/>
                <a:gd name="T56" fmla="*/ 73 w 637"/>
                <a:gd name="T57" fmla="*/ 643 h 1280"/>
                <a:gd name="T58" fmla="*/ 121 w 637"/>
                <a:gd name="T59" fmla="*/ 525 h 1280"/>
                <a:gd name="T60" fmla="*/ 239 w 637"/>
                <a:gd name="T61" fmla="*/ 475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7" h="1280">
                  <a:moveTo>
                    <a:pt x="239" y="475"/>
                  </a:moveTo>
                  <a:cubicBezTo>
                    <a:pt x="395" y="475"/>
                    <a:pt x="395" y="475"/>
                    <a:pt x="395" y="475"/>
                  </a:cubicBezTo>
                  <a:cubicBezTo>
                    <a:pt x="526" y="475"/>
                    <a:pt x="634" y="371"/>
                    <a:pt x="636" y="242"/>
                  </a:cubicBezTo>
                  <a:cubicBezTo>
                    <a:pt x="637" y="178"/>
                    <a:pt x="613" y="117"/>
                    <a:pt x="568" y="72"/>
                  </a:cubicBezTo>
                  <a:cubicBezTo>
                    <a:pt x="523" y="26"/>
                    <a:pt x="463" y="1"/>
                    <a:pt x="399" y="1"/>
                  </a:cubicBezTo>
                  <a:cubicBezTo>
                    <a:pt x="242" y="1"/>
                    <a:pt x="242" y="1"/>
                    <a:pt x="242" y="1"/>
                  </a:cubicBezTo>
                  <a:cubicBezTo>
                    <a:pt x="238" y="1"/>
                    <a:pt x="233" y="0"/>
                    <a:pt x="229" y="0"/>
                  </a:cubicBezTo>
                  <a:cubicBezTo>
                    <a:pt x="229" y="72"/>
                    <a:pt x="229" y="72"/>
                    <a:pt x="229" y="72"/>
                  </a:cubicBezTo>
                  <a:cubicBezTo>
                    <a:pt x="233" y="72"/>
                    <a:pt x="238" y="73"/>
                    <a:pt x="242" y="73"/>
                  </a:cubicBezTo>
                  <a:cubicBezTo>
                    <a:pt x="399" y="73"/>
                    <a:pt x="399" y="73"/>
                    <a:pt x="399" y="73"/>
                  </a:cubicBezTo>
                  <a:cubicBezTo>
                    <a:pt x="443" y="73"/>
                    <a:pt x="485" y="90"/>
                    <a:pt x="516" y="122"/>
                  </a:cubicBezTo>
                  <a:cubicBezTo>
                    <a:pt x="548" y="154"/>
                    <a:pt x="565" y="196"/>
                    <a:pt x="564" y="241"/>
                  </a:cubicBezTo>
                  <a:cubicBezTo>
                    <a:pt x="562" y="330"/>
                    <a:pt x="487" y="403"/>
                    <a:pt x="395" y="403"/>
                  </a:cubicBezTo>
                  <a:cubicBezTo>
                    <a:pt x="239" y="403"/>
                    <a:pt x="239" y="403"/>
                    <a:pt x="239" y="403"/>
                  </a:cubicBezTo>
                  <a:cubicBezTo>
                    <a:pt x="174" y="403"/>
                    <a:pt x="114" y="428"/>
                    <a:pt x="69" y="474"/>
                  </a:cubicBezTo>
                  <a:cubicBezTo>
                    <a:pt x="24" y="520"/>
                    <a:pt x="0" y="580"/>
                    <a:pt x="1" y="645"/>
                  </a:cubicBezTo>
                  <a:cubicBezTo>
                    <a:pt x="3" y="773"/>
                    <a:pt x="111" y="878"/>
                    <a:pt x="242" y="878"/>
                  </a:cubicBezTo>
                  <a:cubicBezTo>
                    <a:pt x="399" y="878"/>
                    <a:pt x="399" y="878"/>
                    <a:pt x="399" y="878"/>
                  </a:cubicBezTo>
                  <a:cubicBezTo>
                    <a:pt x="443" y="878"/>
                    <a:pt x="485" y="895"/>
                    <a:pt x="516" y="927"/>
                  </a:cubicBezTo>
                  <a:cubicBezTo>
                    <a:pt x="548" y="959"/>
                    <a:pt x="565" y="1001"/>
                    <a:pt x="564" y="1046"/>
                  </a:cubicBezTo>
                  <a:cubicBezTo>
                    <a:pt x="562" y="1136"/>
                    <a:pt x="487" y="1208"/>
                    <a:pt x="395" y="1208"/>
                  </a:cubicBezTo>
                  <a:cubicBezTo>
                    <a:pt x="239" y="1208"/>
                    <a:pt x="239" y="1208"/>
                    <a:pt x="239" y="1208"/>
                  </a:cubicBezTo>
                  <a:cubicBezTo>
                    <a:pt x="239" y="1280"/>
                    <a:pt x="239" y="1280"/>
                    <a:pt x="239" y="1280"/>
                  </a:cubicBezTo>
                  <a:cubicBezTo>
                    <a:pt x="395" y="1280"/>
                    <a:pt x="395" y="1280"/>
                    <a:pt x="395" y="1280"/>
                  </a:cubicBezTo>
                  <a:cubicBezTo>
                    <a:pt x="526" y="1280"/>
                    <a:pt x="634" y="1176"/>
                    <a:pt x="636" y="1047"/>
                  </a:cubicBezTo>
                  <a:cubicBezTo>
                    <a:pt x="637" y="983"/>
                    <a:pt x="613" y="922"/>
                    <a:pt x="568" y="877"/>
                  </a:cubicBezTo>
                  <a:cubicBezTo>
                    <a:pt x="523" y="831"/>
                    <a:pt x="463" y="806"/>
                    <a:pt x="399" y="806"/>
                  </a:cubicBezTo>
                  <a:cubicBezTo>
                    <a:pt x="242" y="806"/>
                    <a:pt x="242" y="806"/>
                    <a:pt x="242" y="806"/>
                  </a:cubicBezTo>
                  <a:cubicBezTo>
                    <a:pt x="150" y="806"/>
                    <a:pt x="75" y="733"/>
                    <a:pt x="73" y="643"/>
                  </a:cubicBezTo>
                  <a:cubicBezTo>
                    <a:pt x="73" y="599"/>
                    <a:pt x="89" y="556"/>
                    <a:pt x="121" y="525"/>
                  </a:cubicBezTo>
                  <a:cubicBezTo>
                    <a:pt x="152" y="493"/>
                    <a:pt x="194" y="475"/>
                    <a:pt x="239" y="475"/>
                  </a:cubicBezTo>
                  <a:close/>
                </a:path>
              </a:pathLst>
            </a:custGeom>
            <a:solidFill>
              <a:schemeClr val="bg1">
                <a:lumMod val="85000"/>
                <a:alpha val="38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30" name="IconShape">
              <a:extLst>
                <a:ext uri="{FF2B5EF4-FFF2-40B4-BE49-F238E27FC236}">
                  <a16:creationId xmlns:a16="http://schemas.microsoft.com/office/drawing/2014/main" id="{45171D41-6ED8-407F-BB08-8F53F3DAD76B}"/>
                </a:ext>
              </a:extLst>
            </p:cNvPr>
            <p:cNvSpPr>
              <a:spLocks/>
            </p:cNvSpPr>
            <p:nvPr/>
          </p:nvSpPr>
          <p:spPr bwMode="auto">
            <a:xfrm>
              <a:off x="4759857" y="2425712"/>
              <a:ext cx="279333" cy="33586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1" name="IconShape">
              <a:extLst>
                <a:ext uri="{FF2B5EF4-FFF2-40B4-BE49-F238E27FC236}">
                  <a16:creationId xmlns:a16="http://schemas.microsoft.com/office/drawing/2014/main" id="{1CB49D38-1E62-41C8-9431-EA2E778C8048}"/>
                </a:ext>
              </a:extLst>
            </p:cNvPr>
            <p:cNvSpPr>
              <a:spLocks/>
            </p:cNvSpPr>
            <p:nvPr/>
          </p:nvSpPr>
          <p:spPr bwMode="auto">
            <a:xfrm>
              <a:off x="4758911" y="4823421"/>
              <a:ext cx="281224" cy="33586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2" name="IconShape">
              <a:extLst>
                <a:ext uri="{FF2B5EF4-FFF2-40B4-BE49-F238E27FC236}">
                  <a16:creationId xmlns:a16="http://schemas.microsoft.com/office/drawing/2014/main" id="{AB8A0DA5-E7E0-46A4-8DE2-EAC085670C3B}"/>
                </a:ext>
              </a:extLst>
            </p:cNvPr>
            <p:cNvSpPr>
              <a:spLocks/>
            </p:cNvSpPr>
            <p:nvPr/>
          </p:nvSpPr>
          <p:spPr bwMode="auto">
            <a:xfrm>
              <a:off x="4360300" y="3641048"/>
              <a:ext cx="277900" cy="299387"/>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grpSp>
      <p:grpSp>
        <p:nvGrpSpPr>
          <p:cNvPr id="7" name="组合 6">
            <a:extLst>
              <a:ext uri="{FF2B5EF4-FFF2-40B4-BE49-F238E27FC236}">
                <a16:creationId xmlns:a16="http://schemas.microsoft.com/office/drawing/2014/main" id="{1919C878-E51B-4EE6-B5A7-D23D8BADA7B4}"/>
              </a:ext>
            </a:extLst>
          </p:cNvPr>
          <p:cNvGrpSpPr/>
          <p:nvPr/>
        </p:nvGrpSpPr>
        <p:grpSpPr>
          <a:xfrm>
            <a:off x="-34861" y="1729123"/>
            <a:ext cx="2891446" cy="959503"/>
            <a:chOff x="7727480" y="3464575"/>
            <a:chExt cx="2891446" cy="959503"/>
          </a:xfrm>
        </p:grpSpPr>
        <p:sp>
          <p:nvSpPr>
            <p:cNvPr id="18" name="矩形 17">
              <a:extLst>
                <a:ext uri="{FF2B5EF4-FFF2-40B4-BE49-F238E27FC236}">
                  <a16:creationId xmlns:a16="http://schemas.microsoft.com/office/drawing/2014/main" id="{FB54FB48-23CD-4BBC-B4B6-48DB223477D4}"/>
                </a:ext>
              </a:extLst>
            </p:cNvPr>
            <p:cNvSpPr/>
            <p:nvPr/>
          </p:nvSpPr>
          <p:spPr>
            <a:xfrm>
              <a:off x="7727480" y="3747033"/>
              <a:ext cx="2891446" cy="6770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9" name="矩形 18">
              <a:extLst>
                <a:ext uri="{FF2B5EF4-FFF2-40B4-BE49-F238E27FC236}">
                  <a16:creationId xmlns:a16="http://schemas.microsoft.com/office/drawing/2014/main" id="{543DF264-4830-4B49-ACE0-1FBF293A8FB6}"/>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时空分析</a:t>
              </a:r>
            </a:p>
          </p:txBody>
        </p:sp>
      </p:grpSp>
      <p:grpSp>
        <p:nvGrpSpPr>
          <p:cNvPr id="8" name="组合 7">
            <a:extLst>
              <a:ext uri="{FF2B5EF4-FFF2-40B4-BE49-F238E27FC236}">
                <a16:creationId xmlns:a16="http://schemas.microsoft.com/office/drawing/2014/main" id="{CC31FF90-A5BD-4150-9BA8-7001C9BD2E5F}"/>
              </a:ext>
            </a:extLst>
          </p:cNvPr>
          <p:cNvGrpSpPr/>
          <p:nvPr/>
        </p:nvGrpSpPr>
        <p:grpSpPr>
          <a:xfrm>
            <a:off x="-34862" y="4140626"/>
            <a:ext cx="3021037" cy="1418562"/>
            <a:chOff x="7727480" y="3464575"/>
            <a:chExt cx="2366456" cy="980726"/>
          </a:xfrm>
        </p:grpSpPr>
        <p:sp>
          <p:nvSpPr>
            <p:cNvPr id="14" name="矩形 13">
              <a:extLst>
                <a:ext uri="{FF2B5EF4-FFF2-40B4-BE49-F238E27FC236}">
                  <a16:creationId xmlns:a16="http://schemas.microsoft.com/office/drawing/2014/main" id="{E3EDBC3A-39B6-410F-B4B5-D54DD3E9ADBD}"/>
                </a:ext>
              </a:extLst>
            </p:cNvPr>
            <p:cNvSpPr/>
            <p:nvPr/>
          </p:nvSpPr>
          <p:spPr>
            <a:xfrm>
              <a:off x="7727480" y="3747033"/>
              <a:ext cx="2366456" cy="69826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7" name="矩形 16">
              <a:extLst>
                <a:ext uri="{FF2B5EF4-FFF2-40B4-BE49-F238E27FC236}">
                  <a16:creationId xmlns:a16="http://schemas.microsoft.com/office/drawing/2014/main" id="{9AD74A48-9278-4AE0-BE53-E5E50CA5F1DF}"/>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约束条件分析</a:t>
              </a:r>
            </a:p>
          </p:txBody>
        </p:sp>
      </p:grpSp>
      <p:grpSp>
        <p:nvGrpSpPr>
          <p:cNvPr id="11" name="组合 10">
            <a:extLst>
              <a:ext uri="{FF2B5EF4-FFF2-40B4-BE49-F238E27FC236}">
                <a16:creationId xmlns:a16="http://schemas.microsoft.com/office/drawing/2014/main" id="{589A180C-E8A4-480B-B9B1-756EC664117D}"/>
              </a:ext>
            </a:extLst>
          </p:cNvPr>
          <p:cNvGrpSpPr/>
          <p:nvPr/>
        </p:nvGrpSpPr>
        <p:grpSpPr>
          <a:xfrm>
            <a:off x="6147770" y="2688626"/>
            <a:ext cx="2996232" cy="1032903"/>
            <a:chOff x="7727481" y="3464575"/>
            <a:chExt cx="2339239" cy="819853"/>
          </a:xfrm>
        </p:grpSpPr>
        <p:sp>
          <p:nvSpPr>
            <p:cNvPr id="12" name="矩形 11">
              <a:extLst>
                <a:ext uri="{FF2B5EF4-FFF2-40B4-BE49-F238E27FC236}">
                  <a16:creationId xmlns:a16="http://schemas.microsoft.com/office/drawing/2014/main" id="{BD8751A5-3B49-4F1F-9543-A2866FB44181}"/>
                </a:ext>
              </a:extLst>
            </p:cNvPr>
            <p:cNvSpPr/>
            <p:nvPr/>
          </p:nvSpPr>
          <p:spPr>
            <a:xfrm>
              <a:off x="7727481" y="3747033"/>
              <a:ext cx="2339239" cy="53739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050" dirty="0">
                  <a:solidFill>
                    <a:schemeClr val="tx1">
                      <a:lumMod val="75000"/>
                      <a:lumOff val="25000"/>
                    </a:schemeClr>
                  </a:solidFill>
                  <a:cs typeface="+mn-ea"/>
                  <a:sym typeface="+mn-lt"/>
                </a:rPr>
                <a:t>用户可以在投影仪或者计算机上进行演示也可以将演示文稿打印出来制作成胶片用户可以在投影仪</a:t>
              </a:r>
            </a:p>
          </p:txBody>
        </p:sp>
        <p:sp>
          <p:nvSpPr>
            <p:cNvPr id="13" name="矩形 12">
              <a:extLst>
                <a:ext uri="{FF2B5EF4-FFF2-40B4-BE49-F238E27FC236}">
                  <a16:creationId xmlns:a16="http://schemas.microsoft.com/office/drawing/2014/main" id="{2931E0D8-D04B-4FC1-970A-3739426096ED}"/>
                </a:ext>
              </a:extLst>
            </p:cNvPr>
            <p:cNvSpPr/>
            <p:nvPr/>
          </p:nvSpPr>
          <p:spPr>
            <a:xfrm>
              <a:off x="7885432" y="3464575"/>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grpSp>
      <p:sp>
        <p:nvSpPr>
          <p:cNvPr id="4" name="TextBox 28">
            <a:extLst>
              <a:ext uri="{FF2B5EF4-FFF2-40B4-BE49-F238E27FC236}">
                <a16:creationId xmlns:a16="http://schemas.microsoft.com/office/drawing/2014/main" id="{471CBA89-EEA8-CCE6-ACC3-BAE3B649A1B9}"/>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5" name="Freeform 115">
            <a:extLst>
              <a:ext uri="{FF2B5EF4-FFF2-40B4-BE49-F238E27FC236}">
                <a16:creationId xmlns:a16="http://schemas.microsoft.com/office/drawing/2014/main" id="{97E250BE-9336-0BDD-D63C-2BD2324859E6}"/>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sp>
        <p:nvSpPr>
          <p:cNvPr id="6" name="Freeform 115">
            <a:extLst>
              <a:ext uri="{FF2B5EF4-FFF2-40B4-BE49-F238E27FC236}">
                <a16:creationId xmlns:a16="http://schemas.microsoft.com/office/drawing/2014/main" id="{6C272B74-403A-DA36-7EB1-4C330A4A62FD}"/>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mc:Choice xmlns:a14="http://schemas.microsoft.com/office/drawing/2010/main"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smtClean="0">
                                <a:solidFill>
                                  <a:schemeClr val="tx1">
                                    <a:lumMod val="65000"/>
                                    <a:lumOff val="35000"/>
                                  </a:schemeClr>
                                </a:solidFill>
                                <a:latin typeface="思源黑体" panose="020B0500000000000000" pitchFamily="34" charset="-122"/>
                                <a:ea typeface="思源黑体" panose="020B0500000000000000" pitchFamily="34" charset="-122"/>
                              </a:rPr>
                            </m:ctrlPr>
                          </m:eqArr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diag</m:t>
                            </m:r>
                            <m:r>
                              <m:rPr>
                                <m:lit/>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p>
                              <m:s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𝑀</m:t>
                                </m:r>
                              </m:e>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p>
                              <m:s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𝑀</m:t>
                                </m:r>
                              </m:e>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2</m:t>
                                    </m:r>
                                  </m:e>
                                </m:d>
                              </m:sup>
                            </m:s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t>…</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p>
                              <m:s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𝑀</m:t>
                                </m:r>
                              </m:e>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𝑛</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p>
                            <m:r>
                              <m:rPr>
                                <m:lit/>
                              </m:rPr>
                              <a:rPr lang="en-US" altLang="zh-CN" sz="1400" smtClean="0">
                                <a:solidFill>
                                  <a:schemeClr val="tx1">
                                    <a:lumMod val="65000"/>
                                    <a:lumOff val="35000"/>
                                  </a:schemeClr>
                                </a:solidFill>
                                <a:latin typeface="思源黑体" panose="020B0500000000000000" pitchFamily="34" charset="-122"/>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4"/>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mc:Choice xmlns:a14="http://schemas.microsoft.com/office/drawing/2010/main"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𝑛</m:t>
                            </m:r>
                            <m:r>
                              <a:rPr lang="zh-CN" altLang="en-US" sz="1400">
                                <a:solidFill>
                                  <a:schemeClr val="tx1">
                                    <a:lumMod val="65000"/>
                                    <a:lumOff val="35000"/>
                                  </a:schemeClr>
                                </a:solidFill>
                                <a:latin typeface="思源黑体" panose="020B0500000000000000" pitchFamily="34" charset="-122"/>
                                <a:ea typeface="思源黑体" panose="020B0500000000000000" pitchFamily="34" charset="-122"/>
                              </a:rPr>
                              <m:t>−</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eqArrPr>
                          <m:e>
                            <m:sSub>
                              <m:sSub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𝑊</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𝑑𝑖𝑎𝑔</m:t>
                            </m:r>
                            <m:r>
                              <m:rPr>
                                <m:lit/>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ω</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0</m:t>
                                    </m:r>
                                  </m:e>
                                </m:d>
                              </m:sup>
                            </m:sSub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ω</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b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ω</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b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ω</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b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ω</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𝑛</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e>
                                </m:d>
                              </m:sup>
                            </m:sSubSup>
                            <m:r>
                              <m:rPr>
                                <m:lit/>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5"/>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mc:Choice xmlns:a14="http://schemas.microsoft.com/office/drawing/2010/main"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eqArrPr>
                            <m:e>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t>Φ</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e>
                                  </m:d>
                                </m:sup>
                              </m:sSub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
                                <m:sSub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Pr>
                                <m:e>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m:rPr>
                                              <m:sty m:val="p"/>
                                            </m:rP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φ</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𝑡𝑠</m:t>
                                          </m:r>
                                        </m:sub>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e>
                                          </m:d>
                                        </m:sup>
                                      </m:sSubSup>
                                    </m:e>
                                  </m:d>
                                </m:e>
                                <m:sub>
                                  <m:sSub>
                                    <m:sSub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𝑞</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sub>
                                  </m:sSub>
                                  <m: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t>×</m:t>
                                  </m:r>
                                  <m:sSub>
                                    <m:sSub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𝑞</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Sub>
                                </m:sub>
                              </m:s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d>
                                <m:dPr>
                                  <m:begChr m:val="{"/>
                                  <m:endChr m:val=""/>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eqArr>
                                    <m:eqArr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eqArrPr>
                                    <m:e>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𝜔</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−1</m:t>
                                          </m:r>
                                        </m:sup>
                                      </m:sSubSup>
                                      <m:sSup>
                                        <m:s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𝑀</m:t>
                                          </m:r>
                                        </m:e>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e>
                                          </m:d>
                                        </m:sup>
                                      </m:s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   </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𝑖𝑓</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 0≤</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e>
                                    <m:e>
                                      <m:sSubSup>
                                        <m:sSub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b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𝜔</m:t>
                                          </m:r>
                                        </m:e>
                                        <m:sub>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𝑖</m:t>
                                          </m:r>
                                        </m:sub>
                                        <m: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sup>
                                      </m:sSubSup>
                                      <m:sSup>
                                        <m:sSup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sSup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𝑀</m:t>
                                          </m:r>
                                        </m:e>
                                        <m:sup>
                                          <m:d>
                                            <m:dPr>
                                              <m:ctrlPr>
                                                <a:rPr lang="zh-CN" altLang="zh-CN" sz="1400">
                                                  <a:solidFill>
                                                    <a:schemeClr val="tx1">
                                                      <a:lumMod val="65000"/>
                                                      <a:lumOff val="35000"/>
                                                    </a:schemeClr>
                                                  </a:solidFill>
                                                  <a:latin typeface="思源黑体" panose="020B0500000000000000" pitchFamily="34" charset="-122"/>
                                                  <a:ea typeface="思源黑体" panose="020B0500000000000000" pitchFamily="34" charset="-122"/>
                                                </a:rPr>
                                              </m:ctrlPr>
                                            </m:dPr>
                                            <m:e>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𝑗</m:t>
                                              </m:r>
                                            </m:e>
                                          </m:d>
                                        </m:sup>
                                      </m:sSup>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   </m:t>
                                      </m:r>
                                      <m:r>
                                        <a:rPr lang="en-US" altLang="zh-CN" sz="1400">
                                          <a:solidFill>
                                            <a:schemeClr val="tx1">
                                              <a:lumMod val="65000"/>
                                              <a:lumOff val="35000"/>
                                            </a:schemeClr>
                                          </a:solidFill>
                                          <a:latin typeface="思源黑体" panose="020B0500000000000000" pitchFamily="34" charset="-122"/>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6"/>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6043058" y="5263681"/>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sp>
        <p:nvSpPr>
          <p:cNvPr id="4" name="Freeform 115">
            <a:extLst>
              <a:ext uri="{FF2B5EF4-FFF2-40B4-BE49-F238E27FC236}">
                <a16:creationId xmlns:a16="http://schemas.microsoft.com/office/drawing/2014/main" id="{4672E949-D1FD-7859-AA60-C2B89ACF9B6E}"/>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矩形 9">
            <a:extLst>
              <a:ext uri="{FF2B5EF4-FFF2-40B4-BE49-F238E27FC236}">
                <a16:creationId xmlns:a16="http://schemas.microsoft.com/office/drawing/2014/main" id="{80A1DCE8-E983-974F-232E-FCEB91F2016A}"/>
              </a:ext>
            </a:extLst>
          </p:cNvPr>
          <p:cNvSpPr/>
          <p:nvPr/>
        </p:nvSpPr>
        <p:spPr>
          <a:xfrm>
            <a:off x="548140" y="1691639"/>
            <a:ext cx="3477950" cy="427862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4461976"/>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31FE7928-7CF9-ADC4-1FEC-49DB35779058}"/>
                  </a:ext>
                </a:extLst>
              </p:cNvPr>
              <p:cNvSpPr/>
              <p:nvPr/>
            </p:nvSpPr>
            <p:spPr>
              <a:xfrm>
                <a:off x="613736" y="4757214"/>
                <a:ext cx="3051581"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a:solidFill>
                              <a:schemeClr val="tx1"/>
                            </a:solidFill>
                            <a:latin typeface="微软雅黑" panose="020B0503020204020204" charset="-122"/>
                            <a:ea typeface="微软雅黑" panose="020B0503020204020204" charset="-122"/>
                          </a:rPr>
                        </m:ctrlPr>
                      </m:sSubPr>
                      <m:e>
                        <m:r>
                          <a:rPr lang="en-US" altLang="zh-CN" sz="1400">
                            <a:solidFill>
                              <a:schemeClr val="tx1"/>
                            </a:solidFill>
                            <a:latin typeface="微软雅黑" panose="020B0503020204020204" charset="-122"/>
                            <a:ea typeface="微软雅黑" panose="020B0503020204020204" charset="-122"/>
                          </a:rPr>
                          <m:t>𝑝</m:t>
                        </m:r>
                      </m:e>
                      <m:sub>
                        <m:r>
                          <a:rPr lang="en-US" altLang="zh-CN" sz="1400">
                            <a:solidFill>
                              <a:schemeClr val="tx1"/>
                            </a:solidFill>
                            <a:latin typeface="微软雅黑" panose="020B0503020204020204" charset="-122"/>
                            <a:ea typeface="微软雅黑" panose="020B0503020204020204" charset="-122"/>
                          </a:rPr>
                          <m:t>0</m:t>
                        </m:r>
                      </m:sub>
                    </m:sSub>
                    <m:sSub>
                      <m:sSubPr>
                        <m:ctrlPr>
                          <a:rPr lang="zh-CN" altLang="zh-CN" sz="1400">
                            <a:solidFill>
                              <a:schemeClr val="tx1"/>
                            </a:solidFill>
                            <a:latin typeface="微软雅黑" panose="020B0503020204020204" charset="-122"/>
                            <a:ea typeface="微软雅黑" panose="020B0503020204020204" charset="-122"/>
                          </a:rPr>
                        </m:ctrlPr>
                      </m:sSubPr>
                      <m:e>
                        <m:r>
                          <a:rPr lang="en-US" altLang="zh-CN" sz="1400">
                            <a:solidFill>
                              <a:schemeClr val="tx1"/>
                            </a:solidFill>
                            <a:latin typeface="微软雅黑" panose="020B0503020204020204" charset="-122"/>
                            <a:ea typeface="微软雅黑" panose="020B0503020204020204" charset="-122"/>
                          </a:rPr>
                          <m:t>𝑝</m:t>
                        </m:r>
                      </m:e>
                      <m:sub>
                        <m:r>
                          <a:rPr lang="en-US" altLang="zh-CN" sz="1400">
                            <a:solidFill>
                              <a:schemeClr val="tx1"/>
                            </a:solidFill>
                            <a:latin typeface="微软雅黑" panose="020B0503020204020204" charset="-122"/>
                            <a:ea typeface="微软雅黑" panose="020B0503020204020204" charset="-122"/>
                          </a:rPr>
                          <m:t>1</m:t>
                        </m:r>
                      </m:sub>
                    </m:sSub>
                    <m:r>
                      <a:rPr lang="en-US" altLang="zh-CN" sz="1400">
                        <a:solidFill>
                          <a:schemeClr val="tx1"/>
                        </a:solidFill>
                        <a:latin typeface="微软雅黑" panose="020B0503020204020204" charset="-122"/>
                        <a:ea typeface="微软雅黑" panose="020B0503020204020204" charset="-122"/>
                      </a:rPr>
                      <m:t>,</m:t>
                    </m:r>
                    <m:sSub>
                      <m:sSubPr>
                        <m:ctrlPr>
                          <a:rPr lang="zh-CN" altLang="zh-CN" sz="1400">
                            <a:solidFill>
                              <a:schemeClr val="tx1"/>
                            </a:solidFill>
                            <a:latin typeface="微软雅黑" panose="020B0503020204020204" charset="-122"/>
                            <a:ea typeface="微软雅黑" panose="020B0503020204020204" charset="-122"/>
                          </a:rPr>
                        </m:ctrlPr>
                      </m:sSubPr>
                      <m:e>
                        <m:r>
                          <a:rPr lang="en-US" altLang="zh-CN" sz="1400">
                            <a:solidFill>
                              <a:schemeClr val="tx1"/>
                            </a:solidFill>
                            <a:latin typeface="微软雅黑" panose="020B0503020204020204" charset="-122"/>
                            <a:ea typeface="微软雅黑" panose="020B0503020204020204" charset="-122"/>
                          </a:rPr>
                          <m:t>𝑝</m:t>
                        </m:r>
                      </m:e>
                      <m:sub>
                        <m:r>
                          <a:rPr lang="en-US" altLang="zh-CN" sz="1400">
                            <a:solidFill>
                              <a:schemeClr val="tx1"/>
                            </a:solidFill>
                            <a:latin typeface="微软雅黑" panose="020B0503020204020204" charset="-122"/>
                            <a:ea typeface="微软雅黑" panose="020B0503020204020204" charset="-122"/>
                          </a:rPr>
                          <m:t>2</m:t>
                        </m:r>
                      </m:sub>
                    </m:sSub>
                    <m:r>
                      <a:rPr lang="en-US" altLang="zh-CN" sz="1400">
                        <a:solidFill>
                          <a:schemeClr val="tx1"/>
                        </a:solidFill>
                        <a:latin typeface="微软雅黑" panose="020B0503020204020204" charset="-122"/>
                        <a:ea typeface="微软雅黑" panose="020B0503020204020204" charset="-122"/>
                      </a:rPr>
                      <m:t>,</m:t>
                    </m:r>
                    <m:sSub>
                      <m:sSubPr>
                        <m:ctrlPr>
                          <a:rPr lang="zh-CN" altLang="zh-CN" sz="1400">
                            <a:solidFill>
                              <a:schemeClr val="tx1"/>
                            </a:solidFill>
                            <a:latin typeface="微软雅黑" panose="020B0503020204020204" charset="-122"/>
                            <a:ea typeface="微软雅黑" panose="020B0503020204020204" charset="-122"/>
                          </a:rPr>
                        </m:ctrlPr>
                      </m:sSubPr>
                      <m:e>
                        <m:r>
                          <a:rPr lang="en-US" altLang="zh-CN" sz="1400">
                            <a:solidFill>
                              <a:schemeClr val="tx1"/>
                            </a:solidFill>
                            <a:latin typeface="微软雅黑" panose="020B0503020204020204" charset="-122"/>
                            <a:ea typeface="微软雅黑" panose="020B0503020204020204" charset="-122"/>
                          </a:rPr>
                          <m:t>𝑝</m:t>
                        </m:r>
                      </m:e>
                      <m:sub>
                        <m:r>
                          <a:rPr lang="en-US" altLang="zh-CN" sz="1400">
                            <a:solidFill>
                              <a:schemeClr val="tx1"/>
                            </a:solidFill>
                            <a:latin typeface="微软雅黑" panose="020B0503020204020204" charset="-122"/>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a:solidFill>
                              <a:schemeClr val="tx1"/>
                            </a:solidFill>
                            <a:latin typeface="微软雅黑" panose="020B0503020204020204" charset="-122"/>
                            <a:ea typeface="微软雅黑" panose="020B0503020204020204" charset="-122"/>
                          </a:rPr>
                        </m:ctrlPr>
                      </m:sSubSupPr>
                      <m:e>
                        <m:r>
                          <a:rPr lang="en-US" altLang="zh-CN" sz="1400">
                            <a:solidFill>
                              <a:schemeClr val="tx1"/>
                            </a:solidFill>
                            <a:latin typeface="微软雅黑" panose="020B0503020204020204" charset="-122"/>
                            <a:ea typeface="微软雅黑" panose="020B0503020204020204" charset="-122"/>
                          </a:rPr>
                          <m:t>𝑎</m:t>
                        </m:r>
                      </m:e>
                      <m:sub>
                        <m:r>
                          <a:rPr lang="en-US" altLang="zh-CN" sz="1400">
                            <a:solidFill>
                              <a:schemeClr val="tx1"/>
                            </a:solidFill>
                            <a:latin typeface="微软雅黑" panose="020B0503020204020204" charset="-122"/>
                            <a:ea typeface="微软雅黑" panose="020B0503020204020204" charset="-122"/>
                          </a:rPr>
                          <m:t>𝑖</m:t>
                        </m:r>
                      </m:sub>
                      <m:sup>
                        <m:r>
                          <a:rPr lang="en-US" altLang="zh-CN" sz="1400">
                            <a:solidFill>
                              <a:schemeClr val="tx1"/>
                            </a:solidFill>
                            <a:latin typeface="微软雅黑" panose="020B0503020204020204" charset="-122"/>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微软雅黑" panose="020B0503020204020204" charset="-122"/>
                        <a:ea typeface="微软雅黑" panose="020B0503020204020204" charset="-122"/>
                      </a:rPr>
                      <m:t>𝑗</m:t>
                    </m:r>
                    <m:r>
                      <a:rPr lang="en-US" altLang="zh-CN" sz="1400">
                        <a:solidFill>
                          <a:schemeClr val="tx1"/>
                        </a:solidFill>
                        <a:latin typeface="微软雅黑" panose="020B0503020204020204" charset="-122"/>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13736" y="4757214"/>
                <a:ext cx="3051581" cy="771943"/>
              </a:xfrm>
              <a:prstGeom prst="rect">
                <a:avLst/>
              </a:prstGeom>
              <a:blipFill>
                <a:blip r:embed="rId2"/>
                <a:stretch>
                  <a:fillRect l="-600" r="-800"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924458830"/>
              </p:ext>
            </p:extLst>
          </p:nvPr>
        </p:nvGraphicFramePr>
        <p:xfrm>
          <a:off x="623551" y="1762641"/>
          <a:ext cx="3297906" cy="2637699"/>
        </p:xfrm>
        <a:graphic>
          <a:graphicData uri="http://schemas.openxmlformats.org/presentationml/2006/ole">
            <mc:AlternateContent xmlns:mc="http://schemas.openxmlformats.org/markup-compatibility/2006">
              <mc:Choice xmlns:v="urn:schemas-microsoft-com:vml" Requires="v">
                <p:oleObj name="Visio" r:id="rId3" imgW="7787517" imgH="6823781" progId="Visio.Drawing.15">
                  <p:embed/>
                </p:oleObj>
              </mc:Choice>
              <mc:Fallback>
                <p:oleObj name="Visio" r:id="rId3" imgW="7787517" imgH="682378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51" y="1762641"/>
                        <a:ext cx="3297906" cy="2637699"/>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686491" y="1691638"/>
            <a:ext cx="3511263"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741703" y="446197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30C37E2C-D33A-7FA7-EDB6-E86F4DA7CB8B}"/>
                  </a:ext>
                </a:extLst>
              </p:cNvPr>
              <p:cNvSpPr/>
              <p:nvPr/>
            </p:nvSpPr>
            <p:spPr>
              <a:xfrm>
                <a:off x="4752088" y="4757213"/>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微软雅黑" panose="020B0503020204020204" charset="-122"/>
                        <a:ea typeface="微软雅黑" panose="020B0503020204020204" charset="-122"/>
                      </a:rPr>
                      <m:t>cw</m:t>
                    </m:r>
                    <m:d>
                      <m:dPr>
                        <m:ctrlPr>
                          <a:rPr lang="zh-CN" altLang="zh-CN" sz="1400">
                            <a:solidFill>
                              <a:schemeClr val="tx1"/>
                            </a:solidFill>
                            <a:latin typeface="微软雅黑" panose="020B0503020204020204" charset="-122"/>
                            <a:ea typeface="微软雅黑" panose="020B0503020204020204" charset="-122"/>
                          </a:rPr>
                        </m:ctrlPr>
                      </m:dPr>
                      <m:e>
                        <m:sSubSup>
                          <m:sSubSupPr>
                            <m:ctrlPr>
                              <a:rPr lang="zh-CN" altLang="zh-CN" sz="1400">
                                <a:solidFill>
                                  <a:schemeClr val="tx1"/>
                                </a:solidFill>
                                <a:latin typeface="微软雅黑" panose="020B0503020204020204" charset="-122"/>
                                <a:ea typeface="微软雅黑" panose="020B0503020204020204" charset="-122"/>
                              </a:rPr>
                            </m:ctrlPr>
                          </m:sSubSupPr>
                          <m:e>
                            <m:r>
                              <a:rPr lang="en-US" altLang="zh-CN" sz="1400">
                                <a:solidFill>
                                  <a:schemeClr val="tx1"/>
                                </a:solidFill>
                                <a:latin typeface="微软雅黑" panose="020B0503020204020204" charset="-122"/>
                                <a:ea typeface="微软雅黑" panose="020B0503020204020204" charset="-122"/>
                              </a:rPr>
                              <m:t>𝑎</m:t>
                            </m:r>
                          </m:e>
                          <m:sub>
                            <m:r>
                              <a:rPr lang="en-US" altLang="zh-CN" sz="1400">
                                <a:solidFill>
                                  <a:schemeClr val="tx1"/>
                                </a:solidFill>
                                <a:latin typeface="微软雅黑" panose="020B0503020204020204" charset="-122"/>
                                <a:ea typeface="微软雅黑" panose="020B0503020204020204" charset="-122"/>
                              </a:rPr>
                              <m:t>𝑖</m:t>
                            </m:r>
                          </m:sub>
                          <m:sup>
                            <m:r>
                              <a:rPr lang="en-US" altLang="zh-CN" sz="1400">
                                <a:solidFill>
                                  <a:schemeClr val="tx1"/>
                                </a:solidFill>
                                <a:latin typeface="微软雅黑" panose="020B0503020204020204" charset="-122"/>
                                <a:ea typeface="微软雅黑" panose="020B0503020204020204" charset="-122"/>
                              </a:rPr>
                              <m:t>𝑠</m:t>
                            </m:r>
                          </m:sup>
                        </m:sSubSup>
                      </m:e>
                    </m:d>
                    <m:r>
                      <a:rPr lang="en-US" altLang="zh-CN" sz="1400">
                        <a:solidFill>
                          <a:schemeClr val="tx1"/>
                        </a:solidFill>
                        <a:latin typeface="微软雅黑" panose="020B0503020204020204" charset="-122"/>
                        <a:ea typeface="微软雅黑" panose="020B0503020204020204" charset="-122"/>
                      </a:rPr>
                      <m:t>=</m:t>
                    </m:r>
                    <m:r>
                      <m:rPr>
                        <m:sty m:val="p"/>
                      </m:rPr>
                      <a:rPr lang="en-US" altLang="zh-CN" sz="1400">
                        <a:solidFill>
                          <a:schemeClr val="tx1"/>
                        </a:solidFill>
                        <a:latin typeface="微软雅黑" panose="020B0503020204020204" charset="-122"/>
                        <a:ea typeface="微软雅黑" panose="020B0503020204020204" charset="-122"/>
                      </a:rPr>
                      <m:t>max</m:t>
                    </m:r>
                    <m:r>
                      <m:rPr>
                        <m:lit/>
                      </m:rPr>
                      <a:rPr lang="en-US" altLang="zh-CN" sz="1400">
                        <a:solidFill>
                          <a:schemeClr val="tx1"/>
                        </a:solidFill>
                        <a:latin typeface="微软雅黑" panose="020B0503020204020204" charset="-122"/>
                        <a:ea typeface="微软雅黑" panose="020B0503020204020204" charset="-122"/>
                      </a:rPr>
                      <m:t>{</m:t>
                    </m:r>
                    <m:r>
                      <m:rPr>
                        <m:sty m:val="p"/>
                      </m:rPr>
                      <a:rPr lang="en-US" altLang="zh-CN" sz="1400">
                        <a:solidFill>
                          <a:schemeClr val="tx1"/>
                        </a:solidFill>
                        <a:latin typeface="微软雅黑" panose="020B0503020204020204" charset="-122"/>
                        <a:ea typeface="微软雅黑" panose="020B0503020204020204" charset="-122"/>
                      </a:rPr>
                      <m:t>cw</m:t>
                    </m:r>
                    <m:d>
                      <m:dPr>
                        <m:ctrlPr>
                          <a:rPr lang="zh-CN" altLang="zh-CN" sz="1400">
                            <a:solidFill>
                              <a:schemeClr val="tx1"/>
                            </a:solidFill>
                            <a:latin typeface="微软雅黑" panose="020B0503020204020204" charset="-122"/>
                            <a:ea typeface="微软雅黑" panose="020B0503020204020204" charset="-122"/>
                          </a:rPr>
                        </m:ctrlPr>
                      </m:dPr>
                      <m:e>
                        <m:sSubSup>
                          <m:sSubSupPr>
                            <m:ctrlPr>
                              <a:rPr lang="zh-CN" altLang="zh-CN" sz="1400">
                                <a:solidFill>
                                  <a:schemeClr val="tx1"/>
                                </a:solidFill>
                                <a:latin typeface="微软雅黑" panose="020B0503020204020204" charset="-122"/>
                                <a:ea typeface="微软雅黑" panose="020B0503020204020204" charset="-122"/>
                              </a:rPr>
                            </m:ctrlPr>
                          </m:sSubSupPr>
                          <m:e>
                            <m:r>
                              <a:rPr lang="en-US" altLang="zh-CN" sz="1400">
                                <a:solidFill>
                                  <a:schemeClr val="tx1"/>
                                </a:solidFill>
                                <a:latin typeface="微软雅黑" panose="020B0503020204020204" charset="-122"/>
                                <a:ea typeface="微软雅黑" panose="020B0503020204020204" charset="-122"/>
                              </a:rPr>
                              <m:t>𝑎</m:t>
                            </m:r>
                          </m:e>
                          <m:sub>
                            <m:r>
                              <a:rPr lang="en-US" altLang="zh-CN" sz="1400">
                                <a:solidFill>
                                  <a:schemeClr val="tx1"/>
                                </a:solidFill>
                                <a:latin typeface="微软雅黑" panose="020B0503020204020204" charset="-122"/>
                                <a:ea typeface="微软雅黑" panose="020B0503020204020204" charset="-122"/>
                              </a:rPr>
                              <m:t>𝑖</m:t>
                            </m:r>
                            <m:r>
                              <a:rPr lang="en-US" altLang="zh-CN" sz="1400">
                                <a:solidFill>
                                  <a:schemeClr val="tx1"/>
                                </a:solidFill>
                                <a:latin typeface="微软雅黑" panose="020B0503020204020204" charset="-122"/>
                                <a:ea typeface="微软雅黑" panose="020B0503020204020204" charset="-122"/>
                              </a:rPr>
                              <m:t>−1</m:t>
                            </m:r>
                          </m:sub>
                          <m:sup>
                            <m:r>
                              <a:rPr lang="en-US" altLang="zh-CN" sz="1400">
                                <a:solidFill>
                                  <a:schemeClr val="tx1"/>
                                </a:solidFill>
                                <a:latin typeface="微软雅黑" panose="020B0503020204020204" charset="-122"/>
                                <a:ea typeface="微软雅黑" panose="020B0503020204020204" charset="-122"/>
                              </a:rPr>
                              <m:t>𝑡</m:t>
                            </m:r>
                          </m:sup>
                        </m:sSubSup>
                      </m:e>
                    </m:d>
                    <m:r>
                      <a:rPr lang="en-US" altLang="zh-CN" sz="1400">
                        <a:solidFill>
                          <a:schemeClr val="tx1"/>
                        </a:solidFill>
                        <a:latin typeface="微软雅黑" panose="020B0503020204020204" charset="-122"/>
                        <a:ea typeface="微软雅黑" panose="020B0503020204020204" charset="-122"/>
                      </a:rPr>
                      <m:t>+</m:t>
                    </m:r>
                    <m:sSubSup>
                      <m:sSubSupPr>
                        <m:ctrlPr>
                          <a:rPr lang="zh-CN" altLang="zh-CN" sz="1400">
                            <a:solidFill>
                              <a:schemeClr val="tx1"/>
                            </a:solidFill>
                            <a:latin typeface="微软雅黑" panose="020B0503020204020204" charset="-122"/>
                            <a:ea typeface="微软雅黑" panose="020B0503020204020204" charset="-122"/>
                          </a:rPr>
                        </m:ctrlPr>
                      </m:sSubSupPr>
                      <m:e>
                        <m:r>
                          <m:rPr>
                            <m:sty m:val="p"/>
                          </m:rPr>
                          <a:rPr lang="en-US" altLang="zh-CN" sz="1400">
                            <a:solidFill>
                              <a:schemeClr val="tx1"/>
                            </a:solidFill>
                            <a:latin typeface="微软雅黑" panose="020B0503020204020204" charset="-122"/>
                            <a:ea typeface="微软雅黑" panose="020B0503020204020204" charset="-122"/>
                          </a:rPr>
                          <m:t>φ</m:t>
                        </m:r>
                      </m:e>
                      <m:sub>
                        <m:r>
                          <a:rPr lang="en-US" altLang="zh-CN" sz="1400">
                            <a:solidFill>
                              <a:schemeClr val="tx1"/>
                            </a:solidFill>
                            <a:latin typeface="微软雅黑" panose="020B0503020204020204" charset="-122"/>
                            <a:ea typeface="微软雅黑" panose="020B0503020204020204" charset="-122"/>
                          </a:rPr>
                          <m:t>𝑡𝑠</m:t>
                        </m:r>
                      </m:sub>
                      <m:sup>
                        <m:d>
                          <m:dPr>
                            <m:ctrlPr>
                              <a:rPr lang="zh-CN" altLang="zh-CN" sz="1400">
                                <a:solidFill>
                                  <a:schemeClr val="tx1"/>
                                </a:solidFill>
                                <a:latin typeface="微软雅黑" panose="020B0503020204020204" charset="-122"/>
                                <a:ea typeface="微软雅黑" panose="020B0503020204020204" charset="-122"/>
                              </a:rPr>
                            </m:ctrlPr>
                          </m:dPr>
                          <m:e>
                            <m:r>
                              <a:rPr lang="en-US" altLang="zh-CN" sz="1400">
                                <a:solidFill>
                                  <a:schemeClr val="tx1"/>
                                </a:solidFill>
                                <a:latin typeface="微软雅黑" panose="020B0503020204020204" charset="-122"/>
                                <a:ea typeface="微软雅黑" panose="020B0503020204020204" charset="-122"/>
                              </a:rPr>
                              <m:t>𝑖</m:t>
                            </m:r>
                            <m:r>
                              <a:rPr lang="en-US" altLang="zh-CN" sz="1400">
                                <a:solidFill>
                                  <a:schemeClr val="tx1"/>
                                </a:solidFill>
                                <a:latin typeface="微软雅黑" panose="020B0503020204020204" charset="-122"/>
                                <a:ea typeface="微软雅黑" panose="020B0503020204020204" charset="-122"/>
                              </a:rPr>
                              <m:t>,</m:t>
                            </m:r>
                            <m:r>
                              <a:rPr lang="en-US" altLang="zh-CN" sz="1400">
                                <a:solidFill>
                                  <a:schemeClr val="tx1"/>
                                </a:solidFill>
                                <a:latin typeface="微软雅黑" panose="020B0503020204020204" charset="-122"/>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52088" y="4757213"/>
                <a:ext cx="3391076" cy="1157817"/>
              </a:xfrm>
              <a:prstGeom prst="rect">
                <a:avLst/>
              </a:prstGeom>
              <a:blipFill>
                <a:blip r:embed="rId5"/>
                <a:stretch>
                  <a:fillRect l="-540" r="-540" b="-4737"/>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6313" y="2139257"/>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3932" y="2330702"/>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232" y="2544998"/>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071855" y="3429000"/>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7" name="Freeform 115">
            <a:extLst>
              <a:ext uri="{FF2B5EF4-FFF2-40B4-BE49-F238E27FC236}">
                <a16:creationId xmlns:a16="http://schemas.microsoft.com/office/drawing/2014/main" id="{5836256F-4661-C594-4B84-015376188FDB}"/>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3">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mc:Choice xmlns:a14="http://schemas.microsoft.com/office/drawing/2010/main"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4"/>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所有边进行投票，最后筛选出每两个相邻采样点中投票最多的子路径作为最终匹配子路径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5"/>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1156673" y="538734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5669280" y="1910498"/>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84693" y="2019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400685" y="2019395"/>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4019550" y="1953863"/>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算法在三种不同类型道路上（分别为支路、主干道以及高速公路）的准确率表现，使用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3006772921"/>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845" imgH="6697791" progId="Visio.Drawing.15">
                  <p:embed/>
                </p:oleObj>
              </mc:Choice>
              <mc:Fallback>
                <p:oleObj name="Visio" r:id="rId2" imgW="7330845" imgH="669779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882773712"/>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99" t="5593" r="8719"/>
          <a:stretch/>
        </p:blipFill>
        <p:spPr bwMode="auto">
          <a:xfrm>
            <a:off x="1180307" y="1512164"/>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3" t="7005" r="9272"/>
          <a:stretch/>
        </p:blipFill>
        <p:spPr bwMode="auto">
          <a:xfrm>
            <a:off x="4406901" y="1567726"/>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6" t="5895" r="8263"/>
          <a:stretch/>
        </p:blipFill>
        <p:spPr bwMode="auto">
          <a:xfrm>
            <a:off x="1101884" y="3982631"/>
            <a:ext cx="3046730" cy="2407920"/>
          </a:xfrm>
          <a:prstGeom prst="rect">
            <a:avLst/>
          </a:prstGeom>
          <a:noFill/>
          <a:ln>
            <a:noFill/>
          </a:ln>
          <a:extLst>
            <a:ext uri="{53640926-AAD7-44D8-BBD7-CCE9431645EC}">
              <a14:shadowObscured xmlns:a14="http://schemas.microsoft.com/office/drawing/2010/main"/>
            </a:ext>
          </a:extLst>
        </p:spPr>
      </p:pic>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1" t="6893" r="8901" b="2524"/>
          <a:stretch/>
        </p:blipFill>
        <p:spPr bwMode="auto">
          <a:xfrm>
            <a:off x="4476750" y="4025346"/>
            <a:ext cx="2998470" cy="23099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5271473" y="53743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5305763" y="2003168"/>
            <a:ext cx="3528060" cy="3314700"/>
          </a:xfrm>
          <a:prstGeom prst="rect">
            <a:avLst/>
          </a:prstGeom>
          <a:noFill/>
          <a:ln>
            <a:noFill/>
          </a:ln>
        </p:spPr>
      </p:pic>
      <p:sp>
        <p:nvSpPr>
          <p:cNvPr id="12" name="Freeform 115">
            <a:extLst>
              <a:ext uri="{FF2B5EF4-FFF2-40B4-BE49-F238E27FC236}">
                <a16:creationId xmlns:a16="http://schemas.microsoft.com/office/drawing/2014/main" id="{F6119229-9A0F-9D01-1B95-6841A8991104}"/>
              </a:ext>
            </a:extLst>
          </p:cNvPr>
          <p:cNvSpPr/>
          <p:nvPr/>
        </p:nvSpPr>
        <p:spPr bwMode="auto">
          <a:xfrm>
            <a:off x="231823" y="20599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文本框 12">
            <a:extLst>
              <a:ext uri="{FF2B5EF4-FFF2-40B4-BE49-F238E27FC236}">
                <a16:creationId xmlns:a16="http://schemas.microsoft.com/office/drawing/2014/main" id="{02B04D9A-BC08-136E-C431-185A17298CB8}"/>
              </a:ext>
            </a:extLst>
          </p:cNvPr>
          <p:cNvSpPr txBox="1"/>
          <p:nvPr/>
        </p:nvSpPr>
        <p:spPr>
          <a:xfrm>
            <a:off x="435711" y="1925192"/>
            <a:ext cx="4779396"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由于候选点个数越多，理论上算法的准确率就越高，但算法的效率就越差，寻找到准确率于效率的平衡点尤为重要。我们分别测试了候选点个数分别为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方法在三种不同道路上准确率于效率的表现，结果如右图所示，在图中可以看到三种道路呈一致趋势，即随着候选点个数的增加，执行时间也随之增加，准确率逐步提升。候选点个数在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时，随着候选点个数的增加，图中线的斜率逐渐变小，即算法的准确率提升越来越小，但算法执行时间依然越来越长。综上，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043325" y="206356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256988" y="3881338"/>
            <a:ext cx="6736391" cy="168353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在现代城市中，交通拥堵已经成为了一个普遍存在且难以解决的问题，针对该问题，我们提出看了基于贝叶斯时空图自编码器（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道路行驶时间预测模型，这个模型不仅充分利用了城市道路网络的拓扑信息，而且通过引入贝叶斯理论，能够更好地描述和处理行驶时间的不确定性。这个模型的提出是为了提高城市道路行驶时间预测的准确性，从而为城市交通管理和智能交通系统的优化提供有力的技术支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E24B6AB-845E-2B94-8BBF-02638972CBD6}"/>
              </a:ext>
            </a:extLst>
          </p:cNvPr>
          <p:cNvSpPr txBox="1"/>
          <p:nvPr/>
        </p:nvSpPr>
        <p:spPr>
          <a:xfrm>
            <a:off x="1256988" y="1957060"/>
            <a:ext cx="6675432"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交通的不稳定性：城市交通状态受众多因素影响，包括但不限于天气、节假日、特殊事件（如道路施工或交通事故）、甚至日常的交通峰值等。这些因素使得道路网络状态呈现出高度的动态性和复杂性。</a:t>
            </a:r>
          </a:p>
        </p:txBody>
      </p:sp>
      <p:sp>
        <p:nvSpPr>
          <p:cNvPr id="10" name="文本框 9">
            <a:extLst>
              <a:ext uri="{FF2B5EF4-FFF2-40B4-BE49-F238E27FC236}">
                <a16:creationId xmlns:a16="http://schemas.microsoft.com/office/drawing/2014/main" id="{90D3BDBA-18B4-08CC-090F-2966979C3829}"/>
              </a:ext>
            </a:extLst>
          </p:cNvPr>
          <p:cNvSpPr txBox="1"/>
          <p:nvPr/>
        </p:nvSpPr>
        <p:spPr>
          <a:xfrm>
            <a:off x="1256987" y="3053851"/>
            <a:ext cx="6736391"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交通的不确定性：由于城市道路网络的规模巨大，可用的数据有限，加之交通状态的复杂性，使得行驶时间预测的不确定性极高。</a:t>
            </a:r>
          </a:p>
        </p:txBody>
      </p:sp>
      <p:sp>
        <p:nvSpPr>
          <p:cNvPr id="11" name="Freeform 115">
            <a:extLst>
              <a:ext uri="{FF2B5EF4-FFF2-40B4-BE49-F238E27FC236}">
                <a16:creationId xmlns:a16="http://schemas.microsoft.com/office/drawing/2014/main" id="{2F0E7F85-23E8-E48D-7446-8DEF542DB307}"/>
              </a:ext>
            </a:extLst>
          </p:cNvPr>
          <p:cNvSpPr/>
          <p:nvPr/>
        </p:nvSpPr>
        <p:spPr bwMode="auto">
          <a:xfrm>
            <a:off x="1039203" y="317060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a:extLst>
              <a:ext uri="{FF2B5EF4-FFF2-40B4-BE49-F238E27FC236}">
                <a16:creationId xmlns:a16="http://schemas.microsoft.com/office/drawing/2014/main" id="{92A82DAC-641C-FFA6-D1DF-AE18E3A6776E}"/>
              </a:ext>
            </a:extLst>
          </p:cNvPr>
          <p:cNvSpPr/>
          <p:nvPr/>
        </p:nvSpPr>
        <p:spPr bwMode="auto">
          <a:xfrm>
            <a:off x="1039203" y="40202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2690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20267146"/>
              </p:ext>
            </p:extLst>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5069013"/>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77359" y="3230896"/>
            <a:ext cx="1560100" cy="1312153"/>
            <a:chOff x="7719470" y="3236255"/>
            <a:chExt cx="2364736" cy="1210651"/>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800603"/>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6" name="Freeform 115">
            <a:extLst>
              <a:ext uri="{FF2B5EF4-FFF2-40B4-BE49-F238E27FC236}">
                <a16:creationId xmlns:a16="http://schemas.microsoft.com/office/drawing/2014/main" id="{6852F63F-8D8D-CA46-87D5-C3CB57B5AF30}"/>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12010</TotalTime>
  <Words>4232</Words>
  <Application>Microsoft Office PowerPoint</Application>
  <PresentationFormat>全屏显示(4:3)</PresentationFormat>
  <Paragraphs>292</Paragraphs>
  <Slides>38</Slides>
  <Notes>23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50" baseType="lpstr">
      <vt:lpstr>Gill Sans</vt:lpstr>
      <vt:lpstr>黑体</vt:lpstr>
      <vt:lpstr>思源黑体</vt:lpstr>
      <vt:lpstr>微软雅黑</vt:lpstr>
      <vt:lpstr>Agency FB</vt:lpstr>
      <vt:lpstr>Arial</vt:lpstr>
      <vt:lpstr>Arial Black</vt:lpstr>
      <vt:lpstr>Cambria Math</vt:lpstr>
      <vt:lpstr>Wingdings</vt:lpstr>
      <vt:lpstr>默认设计模板</vt:lpstr>
      <vt:lpstr>Visio</vt:lpstr>
      <vt:lpstr>Microsoft Visio 绘图</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基于贝叶斯时空图自编码器的道路行驶时间预测模型</vt:lpstr>
      <vt:lpstr>3.1 基于贝叶斯时空图自编码器的道路行驶时间预测模型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2415</cp:revision>
  <cp:lastPrinted>2113-01-01T00:00:00Z</cp:lastPrinted>
  <dcterms:created xsi:type="dcterms:W3CDTF">2113-01-01T00:00:00Z</dcterms:created>
  <dcterms:modified xsi:type="dcterms:W3CDTF">2023-05-23T03:52:14Z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